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0F9"/>
    <a:srgbClr val="2C05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059EF-3C2F-4D52-AEDF-F1E0EC47B72E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27F3F-09C1-41CF-9469-97E0FE8B67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ln.fi.edu/franklin/inventor/edison.html" TargetMode="External"/><Relationship Id="rId2" Type="http://schemas.openxmlformats.org/officeDocument/2006/relationships/hyperlink" Target="http://en.wikipedia.org/wiki/Thomas_Edis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dison.rutgers.edu/brfchron.htm" TargetMode="External"/><Relationship Id="rId5" Type="http://schemas.openxmlformats.org/officeDocument/2006/relationships/hyperlink" Target="http://lcweb2.loc.gov/ammem/edhtml/edbio.html" TargetMode="External"/><Relationship Id="rId4" Type="http://schemas.openxmlformats.org/officeDocument/2006/relationships/hyperlink" Target="http://www.americaslibrary.gov/cgi-bin/page.cgi/aa/edis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compaqrepair.com/cgi-bin/ccp51/media/images/category/phonograph.jpg&amp;imgrefurl=http://mrtiki.wordpress.com/page/10/&amp;usg=__Ut9szIkn0mA8rIgMAc7qd9qPjHY=&amp;h=340&amp;w=251&amp;sz=40&amp;hl=en&amp;start=2&amp;um=1&amp;tbnid=v8apkNtwglFOdM:&amp;tbnh=119&amp;tbnw=88&amp;prev=/images?q=phonograph&amp;hl=en&amp;safe=active&amp;rlz=1G1GGLQ_ENUS297&amp;um=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sustainabledesignupdate.com/wp-content/uploads/2007/01/light-bulb-glowing-filament-ahd.jpg&amp;imgrefurl=http://sustainabledesignupdate.com/?m=200701&amp;usg=__zEzdavunAVF0ZFOlnCo48C2O0e4=&amp;h=900&amp;w=693&amp;sz=134&amp;hl=en&amp;start=2&amp;um=1&amp;tbnid=0SeeaibF9wifgM:&amp;tbnh=146&amp;tbnw=112&amp;prev=/images?q=light+bulb+filament&amp;hl=en&amp;safe=active&amp;rlz=1G1GGLQ_ENUS297&amp;um=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computer-connection-club.org/SPEAKERS/Stick%20Boy%20Smiling.jpg&amp;imgrefurl=http://www.computer-connection-club.org/SPEAKERS/Yearly%20Calendar.htm&amp;usg=__aAqJwMOjgxYCDXp6irexRCbN6nQ=&amp;h=390&amp;w=179&amp;sz=15&amp;hl=en&amp;start=11&amp;um=1&amp;tbnid=8Fy_lfg4iJs-aM:&amp;tbnh=123&amp;tbnw=56&amp;prev=/images?q=stick+boy&amp;hl=en&amp;safe=active&amp;rlz=1G1GGLQ_ENUS297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/imgres?imgurl=http://www.mytulipgarden.com/images/stick_dad.gif&amp;imgrefurl=http://www.mytulipgarden.com/decals_stick_family.html&amp;usg=__EFKFXQUYQXVrO2RHq9lDqIrx6M4=&amp;h=250&amp;w=163&amp;sz=4&amp;hl=en&amp;start=13&amp;um=1&amp;tbnid=pOdUMOwnrXGwgM:&amp;tbnh=111&amp;tbnw=72&amp;prev=/images?q=stick+dad&amp;hl=en&amp;safe=active&amp;rlz=1G1GGLQ_ENUS297&amp;um=1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google.com/imgres?imgurl=http://cinepostfilms.com/dogiedorodeo/images/stick%20boy.gif&amp;imgrefurl=http://www.cinepostfilms.com/dogiedorodeo/images/&amp;usg=__FFccpJWRw_1fvs1qCj3R2rfYK4Y=&amp;h=100&amp;w=64&amp;sz=3&amp;hl=en&amp;start=19&amp;um=1&amp;tbnid=gAVWIEL3Of6sLM:&amp;tbnh=82&amp;tbnw=52&amp;prev=/images?q=stick+boy&amp;hl=en&amp;safe=active&amp;rlz=1G1GGLQ_ENUS297&amp;um=1" TargetMode="External"/><Relationship Id="rId7" Type="http://schemas.openxmlformats.org/officeDocument/2006/relationships/hyperlink" Target="http://images.google.com/imgres?imgurl=http://www.juliesimprinting.com/images/imprints/stickgirl.jpg&amp;imgrefurl=http://www.juliesimprinting.com/Extras.htm&amp;usg=__hO0cr8iTVyG9-fbq3f-Uix-YEws=&amp;h=191&amp;w=142&amp;sz=8&amp;hl=en&amp;start=7&amp;um=1&amp;tbnid=kh8l_4OC9LDB0M:&amp;tbnh=103&amp;tbnw=77&amp;prev=/images?q=stick+girl&amp;hl=en&amp;safe=active&amp;rlz=1G1GGLQ_ENUS297&amp;um=1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images.google.com/imgres?imgurl=http://www.billybear4kids.com/games/Sentence/StickBoy.gif&amp;imgrefurl=http://www.billybear4kids.com/games/Sentence/MakeSentence.shtml&amp;usg=__FN20Com5UgjD5WFsyC4ockqMVyg=&amp;h=93&amp;w=66&amp;sz=2&amp;hl=en&amp;start=16&amp;um=1&amp;tbnid=hj759gx7j1P94M:&amp;tbnh=80&amp;tbnw=57&amp;prev=/images?q=stick+boy&amp;hl=en&amp;safe=active&amp;rlz=1G1GGLQ_ENUS297&amp;um=1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goldenraysolar.com/images/electric%20plant%20pollution.jpg&amp;imgrefurl=http://goldenraysolar.com/save_our_planet.htm&amp;usg=__PKyPgKd0Jau_yVECtjJU1JuMrIY=&amp;h=600&amp;w=400&amp;sz=56&amp;hl=en&amp;start=14&amp;um=1&amp;tbnid=1h65UISIIl3ImM:&amp;tbnh=135&amp;tbnw=90&amp;prev=/images?q=electric+plant&amp;hl=en&amp;safe=active&amp;rlz=1G1GGLQ_ENUS297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www.edisonian.com/ediimages/p001i002.jpg&amp;imgrefurl=http://www.edisonian.com/p001b002.htm&amp;usg=__1JpA6f_pM3YQQ5ZxYQO6ZPeTHZA=&amp;h=480&amp;w=640&amp;sz=34&amp;hl=en&amp;start=8&amp;um=1&amp;tbnid=jAfeAB3CP69xaM:&amp;tbnh=103&amp;tbnw=137&amp;prev=/images?q=patent+label&amp;hl=en&amp;safe=active&amp;rlz=1G1GGLQ_ENUS297&amp;um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/imgres?imgurl=http://www.engineerscombine.com/images/facilities/DSCN0316.jpg&amp;imgrefurl=http://www.engineerscombine.com/testing.html&amp;usg=__E24kHQ7_q5ExOiQKeZaBGymyWos=&amp;h=263&amp;w=350&amp;sz=42&amp;hl=en&amp;start=8&amp;um=1&amp;tbnid=kLg5VolyotqDRM:&amp;tbnh=90&amp;tbnw=120&amp;prev=/images?q=chemical+lab&amp;hl=en&amp;safe=active&amp;rlz=1G1GGLQ_ENUS297&amp;um=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685800"/>
            <a:ext cx="6362653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This presentation was created under the fair use exemption of the U.S. Copyright law. Educational fair use guidelines were followed, and further use is restricted.</a:t>
            </a:r>
            <a:endParaRPr lang="en-U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1219200"/>
            <a:ext cx="4364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 Resources: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2098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hlinkClick r:id="rId2"/>
              </a:rPr>
              <a:t>http://en.wikipedia.org/wiki/Thomas_Edison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  <a:hlinkClick r:id="rId3"/>
              </a:rPr>
              <a:t>http://sln.fi.edu/franklin/inventor/edison.html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  <a:hlinkClick r:id="rId4"/>
              </a:rPr>
              <a:t>http://www.americaslibrary.gov/cgi-bin/page.cgi/aa/edison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  <a:hlinkClick r:id="rId5"/>
              </a:rPr>
              <a:t>http://lcweb2.loc.gov/ammem/edhtml/edbio.html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  <a:hlinkClick r:id="rId6"/>
              </a:rPr>
              <a:t>http://edison.rutgers.edu/brfchron.htm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45000">
              <a:srgbClr val="0070C0"/>
            </a:gs>
            <a:gs pos="70000">
              <a:schemeClr val="bg1">
                <a:lumMod val="65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Thomas </a:t>
            </a:r>
            <a:r>
              <a:rPr lang="en-US" dirty="0"/>
              <a:t>E</a:t>
            </a:r>
            <a:r>
              <a:rPr lang="en-US" dirty="0" smtClean="0"/>
              <a:t>dison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71800" y="3581400"/>
            <a:ext cx="30527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 Erik Sorlien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7001">
              <a:srgbClr val="2C05D1"/>
            </a:gs>
            <a:gs pos="32001">
              <a:srgbClr val="1B20F9"/>
            </a:gs>
            <a:gs pos="47000">
              <a:schemeClr val="tx1"/>
            </a:gs>
            <a:gs pos="85001">
              <a:srgbClr val="1B20F9"/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0"/>
            <a:ext cx="44160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Thomas Edison</a:t>
            </a:r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0" y="1447800"/>
            <a:ext cx="45720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Birth date</a:t>
            </a:r>
            <a:r>
              <a:rPr lang="en-US" sz="4400" dirty="0" smtClean="0">
                <a:solidFill>
                  <a:schemeClr val="bg1"/>
                </a:solidFill>
              </a:rPr>
              <a:t>:  February </a:t>
            </a:r>
            <a:r>
              <a:rPr lang="en-US" sz="4400" dirty="0">
                <a:solidFill>
                  <a:schemeClr val="bg1"/>
                </a:solidFill>
              </a:rPr>
              <a:t>11,1847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Date of </a:t>
            </a:r>
            <a:r>
              <a:rPr lang="en-US" sz="4400" dirty="0" smtClean="0">
                <a:solidFill>
                  <a:schemeClr val="bg1"/>
                </a:solidFill>
              </a:rPr>
              <a:t>Death: October </a:t>
            </a:r>
            <a:r>
              <a:rPr lang="en-US" sz="4400" dirty="0">
                <a:solidFill>
                  <a:schemeClr val="bg1"/>
                </a:solidFill>
              </a:rPr>
              <a:t>18,1931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Birth place</a:t>
            </a:r>
            <a:r>
              <a:rPr lang="en-US" sz="4400" dirty="0" smtClean="0">
                <a:solidFill>
                  <a:schemeClr val="bg1"/>
                </a:solidFill>
              </a:rPr>
              <a:t>: Milan, Ohi</a:t>
            </a:r>
            <a:r>
              <a:rPr lang="en-US" sz="4400" dirty="0">
                <a:solidFill>
                  <a:schemeClr val="bg1"/>
                </a:solidFill>
              </a:rPr>
              <a:t>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3000">
              <a:srgbClr val="FFFF00"/>
            </a:gs>
            <a:gs pos="21001">
              <a:schemeClr val="tx1"/>
            </a:gs>
            <a:gs pos="63000">
              <a:srgbClr val="FFFF00"/>
            </a:gs>
            <a:gs pos="67000">
              <a:schemeClr val="tx1"/>
            </a:gs>
            <a:gs pos="69000">
              <a:srgbClr val="FFFF00"/>
            </a:gs>
            <a:gs pos="82001">
              <a:schemeClr val="tx1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bn1.google.com/images?q=tbn:v8apkNtwglFOdM:http://www.compaqrepair.com/cgi-bin/ccp51/media/images/category/phonograph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178875"/>
            <a:ext cx="1981200" cy="267912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09600" y="914400"/>
            <a:ext cx="8077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1B20F9"/>
                </a:solidFill>
              </a:rPr>
              <a:t>1. He </a:t>
            </a:r>
            <a:r>
              <a:rPr lang="en-US" sz="4400" dirty="0">
                <a:solidFill>
                  <a:srgbClr val="1B20F9"/>
                </a:solidFill>
              </a:rPr>
              <a:t>created the </a:t>
            </a:r>
            <a:r>
              <a:rPr lang="en-US" sz="4400" dirty="0" smtClean="0">
                <a:solidFill>
                  <a:srgbClr val="1B20F9"/>
                </a:solidFill>
              </a:rPr>
              <a:t>phonograph</a:t>
            </a:r>
            <a:r>
              <a:rPr lang="en-US" sz="4400" dirty="0">
                <a:solidFill>
                  <a:srgbClr val="1B20F9"/>
                </a:solidFill>
              </a:rPr>
              <a:t/>
            </a:r>
            <a:br>
              <a:rPr lang="en-US" sz="4400" dirty="0">
                <a:solidFill>
                  <a:srgbClr val="1B20F9"/>
                </a:solidFill>
              </a:rPr>
            </a:br>
            <a:r>
              <a:rPr lang="en-US" sz="4400" dirty="0" smtClean="0">
                <a:solidFill>
                  <a:srgbClr val="1B20F9"/>
                </a:solidFill>
              </a:rPr>
              <a:t>2. He </a:t>
            </a:r>
            <a:r>
              <a:rPr lang="en-US" sz="4400" dirty="0">
                <a:solidFill>
                  <a:srgbClr val="1B20F9"/>
                </a:solidFill>
              </a:rPr>
              <a:t>also created the electric </a:t>
            </a:r>
            <a:r>
              <a:rPr lang="en-US" sz="4400" dirty="0" smtClean="0">
                <a:solidFill>
                  <a:srgbClr val="1B20F9"/>
                </a:solidFill>
              </a:rPr>
              <a:t>light-bulb</a:t>
            </a:r>
            <a:r>
              <a:rPr lang="en-US" sz="4400" dirty="0">
                <a:solidFill>
                  <a:srgbClr val="1B20F9"/>
                </a:solidFill>
              </a:rPr>
              <a:t/>
            </a:r>
            <a:br>
              <a:rPr lang="en-US" sz="4400" dirty="0">
                <a:solidFill>
                  <a:srgbClr val="1B20F9"/>
                </a:solidFill>
              </a:rPr>
            </a:br>
            <a:r>
              <a:rPr lang="en-US" sz="4400" dirty="0" smtClean="0">
                <a:solidFill>
                  <a:srgbClr val="1B20F9"/>
                </a:solidFill>
              </a:rPr>
              <a:t>3. He </a:t>
            </a:r>
            <a:r>
              <a:rPr lang="en-US" sz="4400" dirty="0">
                <a:solidFill>
                  <a:srgbClr val="1B20F9"/>
                </a:solidFill>
              </a:rPr>
              <a:t>was one of the first to use </a:t>
            </a:r>
            <a:r>
              <a:rPr lang="en-US" sz="4400" dirty="0" smtClean="0">
                <a:solidFill>
                  <a:srgbClr val="1B20F9"/>
                </a:solidFill>
              </a:rPr>
              <a:t>mass-production factory </a:t>
            </a:r>
            <a:r>
              <a:rPr lang="en-US" sz="4400" dirty="0" smtClean="0">
                <a:solidFill>
                  <a:srgbClr val="1B20F9"/>
                </a:solidFill>
              </a:rPr>
              <a:t>working</a:t>
            </a:r>
            <a:r>
              <a:rPr lang="en-US" sz="4400" dirty="0">
                <a:solidFill>
                  <a:srgbClr val="1B20F9"/>
                </a:solidFill>
              </a:rPr>
              <a:t/>
            </a:r>
            <a:br>
              <a:rPr lang="en-US" sz="4400" dirty="0">
                <a:solidFill>
                  <a:srgbClr val="1B20F9"/>
                </a:solidFill>
              </a:rPr>
            </a:br>
            <a:r>
              <a:rPr lang="en-US" sz="4400" dirty="0" smtClean="0">
                <a:solidFill>
                  <a:srgbClr val="1B20F9"/>
                </a:solidFill>
              </a:rPr>
              <a:t>4. He </a:t>
            </a:r>
            <a:r>
              <a:rPr lang="en-US" sz="4400" dirty="0" smtClean="0">
                <a:solidFill>
                  <a:srgbClr val="1B20F9"/>
                </a:solidFill>
              </a:rPr>
              <a:t>is considered </a:t>
            </a:r>
            <a:r>
              <a:rPr lang="en-US" sz="4400" dirty="0">
                <a:solidFill>
                  <a:srgbClr val="1B20F9"/>
                </a:solidFill>
              </a:rPr>
              <a:t>one of </a:t>
            </a:r>
            <a:r>
              <a:rPr lang="en-US" sz="4400" dirty="0" smtClean="0">
                <a:solidFill>
                  <a:srgbClr val="1B20F9"/>
                </a:solidFill>
              </a:rPr>
              <a:t>the </a:t>
            </a:r>
            <a:r>
              <a:rPr lang="en-US" sz="4400" dirty="0">
                <a:solidFill>
                  <a:srgbClr val="1B20F9"/>
                </a:solidFill>
              </a:rPr>
              <a:t>greatest </a:t>
            </a:r>
            <a:r>
              <a:rPr lang="en-US" sz="4400" dirty="0" smtClean="0">
                <a:solidFill>
                  <a:srgbClr val="1B20F9"/>
                </a:solidFill>
              </a:rPr>
              <a:t>inventors</a:t>
            </a:r>
            <a:endParaRPr lang="en-US" sz="4400" dirty="0">
              <a:solidFill>
                <a:srgbClr val="1B20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9999">
              <a:schemeClr val="bg1">
                <a:lumMod val="50000"/>
              </a:schemeClr>
            </a:gs>
            <a:gs pos="70000">
              <a:srgbClr val="FF0000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bn2.google.com/images?q=tbn:0SeeaibF9wifgM:http://sustainabledesignupdate.com/wp-content/uploads/2007/01/light-bulb-glowing-filament-ah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580037"/>
            <a:ext cx="2514600" cy="327796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85800" y="533400"/>
            <a:ext cx="7924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1. He </a:t>
            </a:r>
            <a:r>
              <a:rPr lang="en-US" sz="4400" dirty="0"/>
              <a:t>invented the light </a:t>
            </a:r>
            <a:r>
              <a:rPr lang="en-US" sz="4400" dirty="0" smtClean="0"/>
              <a:t>bulb,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2. T</a:t>
            </a:r>
            <a:r>
              <a:rPr lang="en-US" sz="4400" dirty="0" smtClean="0"/>
              <a:t>he Kinetoscope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3. He </a:t>
            </a:r>
            <a:r>
              <a:rPr lang="en-US" sz="4400" dirty="0" smtClean="0"/>
              <a:t>created </a:t>
            </a:r>
            <a:r>
              <a:rPr lang="en-US" sz="4400" dirty="0"/>
              <a:t>the first motion picture </a:t>
            </a:r>
            <a:r>
              <a:rPr lang="en-US" sz="4400" dirty="0" smtClean="0"/>
              <a:t>camera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4. He </a:t>
            </a:r>
            <a:r>
              <a:rPr lang="en-US" sz="4400" dirty="0"/>
              <a:t>created the first high carbon filament that burnt for more than 40 </a:t>
            </a:r>
            <a:r>
              <a:rPr lang="en-US" sz="4400" dirty="0" smtClean="0"/>
              <a:t>hours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bn3.google.com/images?q=tbn:8Fy_lfg4iJs-aM:http://www.computer-connection-club.org/SPEAKERS/Stick%2520Boy%2520Smil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506437"/>
            <a:ext cx="1981200" cy="4351564"/>
          </a:xfrm>
          <a:prstGeom prst="rect">
            <a:avLst/>
          </a:prstGeom>
          <a:noFill/>
        </p:spPr>
      </p:pic>
      <p:pic>
        <p:nvPicPr>
          <p:cNvPr id="1028" name="Picture 4" descr="http://tbn0.google.com/images?q=tbn:pOdUMOwnrXGwgM:http://www.mytulipgarden.com/images/stick_dad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448428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1752600"/>
            <a:ext cx="868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Mother: Nancy Matthews Elliot, Father: Samuel Ogden Edison. </a:t>
            </a:r>
            <a:r>
              <a:rPr lang="en-US" sz="4400" dirty="0" err="1" smtClean="0">
                <a:solidFill>
                  <a:srgbClr val="FF0000"/>
                </a:solidFill>
              </a:rPr>
              <a:t>Jr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B20F9"/>
            </a:gs>
            <a:gs pos="12000">
              <a:schemeClr val="bg1">
                <a:lumMod val="95000"/>
              </a:schemeClr>
            </a:gs>
            <a:gs pos="30000">
              <a:srgbClr val="2C05D1"/>
            </a:gs>
            <a:gs pos="45000">
              <a:srgbClr val="1B20F9"/>
            </a:gs>
            <a:gs pos="77000">
              <a:srgbClr val="FF0000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ight-Rainbow-Wallpap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2" name="Picture 4" descr="http://tbn2.google.com/images?q=tbn:gAVWIEL3Of6sLM:http://cinepostfilms.com/dogiedorodeo/images/stick%2520boy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33801"/>
            <a:ext cx="1828800" cy="3124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19200" y="1981200"/>
            <a:ext cx="6172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Had three children </a:t>
            </a:r>
            <a:r>
              <a:rPr lang="en-US" sz="4400" dirty="0" smtClean="0"/>
              <a:t>Marion </a:t>
            </a:r>
            <a:r>
              <a:rPr lang="en-US" sz="4400" dirty="0" smtClean="0"/>
              <a:t>Estelle Edison, Thomas Alva Edison. Jr., and William Leslie Edison.</a:t>
            </a:r>
            <a:endParaRPr lang="en-US" sz="4400" dirty="0"/>
          </a:p>
        </p:txBody>
      </p:sp>
      <p:pic>
        <p:nvPicPr>
          <p:cNvPr id="2050" name="Picture 2" descr="http://tbn1.google.com/images?q=tbn:hj759gx7j1P94M:http://www.billybear4kids.com/games/Sentence/StickBoy.gi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1" y="3863474"/>
            <a:ext cx="2133600" cy="2994526"/>
          </a:xfrm>
          <a:prstGeom prst="rect">
            <a:avLst/>
          </a:prstGeom>
          <a:noFill/>
        </p:spPr>
      </p:pic>
      <p:pic>
        <p:nvPicPr>
          <p:cNvPr id="2054" name="Picture 6" descr="http://tbn1.google.com/images?q=tbn:kh8l_4OC9LDB0M:http://www.juliesimprinting.com/images/imprints/stickgirl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81400" y="0"/>
            <a:ext cx="1981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9999">
              <a:srgbClr val="1B20F9"/>
            </a:gs>
            <a:gs pos="70000">
              <a:schemeClr val="bg1"/>
            </a:gs>
            <a:gs pos="88000">
              <a:srgbClr val="1B20F9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295400"/>
            <a:ext cx="7391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1.  He </a:t>
            </a:r>
            <a:r>
              <a:rPr lang="en-US" sz="4400" dirty="0" smtClean="0"/>
              <a:t>set up the first electrical </a:t>
            </a:r>
            <a:r>
              <a:rPr lang="en-US" sz="4400" dirty="0" smtClean="0"/>
              <a:t>company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2.  He </a:t>
            </a:r>
            <a:r>
              <a:rPr lang="en-US" sz="4400" dirty="0" smtClean="0"/>
              <a:t>patented 1,093 </a:t>
            </a:r>
            <a:r>
              <a:rPr lang="en-US" sz="4400" dirty="0" smtClean="0"/>
              <a:t>things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tbn1.google.com/images?q=tbn:1h65UISIIl3ImM:http://goldenraysolar.com/images/electric%2520plant%2520pollu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543297"/>
            <a:ext cx="2209800" cy="3314703"/>
          </a:xfrm>
          <a:prstGeom prst="rect">
            <a:avLst/>
          </a:prstGeom>
          <a:noFill/>
        </p:spPr>
      </p:pic>
      <p:pic>
        <p:nvPicPr>
          <p:cNvPr id="1028" name="Picture 4" descr="http://tbn2.google.com/images?q=tbn:jAfeAB3CP69xaM:http://www.edisonian.com/ediimages/p001i00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86200"/>
            <a:ext cx="3952778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209800"/>
            <a:ext cx="701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/>
              <a:t> In 1857 </a:t>
            </a:r>
            <a:r>
              <a:rPr lang="en-US" sz="4400" dirty="0" smtClean="0"/>
              <a:t>Edison</a:t>
            </a:r>
            <a:r>
              <a:rPr lang="en-US" sz="4400" dirty="0" smtClean="0"/>
              <a:t> created a chemical lab in his basement</a:t>
            </a:r>
            <a:endParaRPr lang="en-US" sz="4400" dirty="0"/>
          </a:p>
        </p:txBody>
      </p:sp>
      <p:pic>
        <p:nvPicPr>
          <p:cNvPr id="21506" name="Picture 2" descr="http://tbn1.google.com/images?q=tbn:kLg5VolyotqDRM:http://www.engineerscombine.com/images/facilities/DSCN03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43401"/>
            <a:ext cx="3352796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113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Thomas Edison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2009-04-30T19:48:44Z</dcterms:created>
  <dcterms:modified xsi:type="dcterms:W3CDTF">2009-05-07T19:56:24Z</dcterms:modified>
</cp:coreProperties>
</file>